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FC4"/>
    <a:srgbClr val="37AFA8"/>
    <a:srgbClr val="2CB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m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FFC000">
                    <a:lumMod val="75000"/>
                  </a:srgbClr>
                </a:solidFill>
                <a:latin typeface="Arial Black" panose="020B0A04020102020204" pitchFamily="34" charset="0"/>
              </a:rPr>
              <a:t>e</a:t>
            </a:r>
            <a:r>
              <a:rPr kumimoji="0" lang="en-US" sz="6000" b="0" i="0" u="none" strike="noStrike" kern="1200" cap="none" spc="0" normalizeH="0" baseline="0" noProof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09B87-6696-197F-0D4E-97C231DA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 	Stairs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A4F41-F9AC-86FC-41B3-F99B3300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269" y="2496342"/>
            <a:ext cx="2741986" cy="274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56909-6D7E-4605-9777-A3EC31504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10962"/>
            <a:ext cx="6255657" cy="62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A7F957-6FE8-77DE-E7E2-EF301BCC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12145"/>
            <a:ext cx="6657409" cy="6663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66858" y="795135"/>
            <a:ext cx="28304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Door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CCE99-FC0F-C69D-DB71-1929523B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636" y="2534073"/>
            <a:ext cx="3138714" cy="313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3CA76A9-151C-E4B4-AA8E-05DEA8B3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7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47929"/>
            <a:ext cx="6718374" cy="67244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Window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1E1CD-C8C3-7B51-CB55-4C4FA64E5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70" y="2548158"/>
            <a:ext cx="2903337" cy="290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F3A1E529-23D6-A9D6-8856-AE0CE1D05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8369"/>
            <a:ext cx="6437934" cy="64440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House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E6701-70C1-6EB5-6C37-B0AB62A47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721" y="55622"/>
            <a:ext cx="1355558" cy="135555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2958745-7FD5-5422-E5ED-5B4532637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618" y="2472339"/>
            <a:ext cx="2922722" cy="292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4D6F8F0-D378-7A6F-627B-F8699CA4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599" y="3946053"/>
            <a:ext cx="3034113" cy="3031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795135"/>
            <a:ext cx="3834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Garden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DB833B-2616-9CD0-42D0-5DB7D887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118" y="2838873"/>
            <a:ext cx="1730989" cy="17309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FCAB71-EBB6-2C76-ADAF-2878E07B45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935"/>
          <a:stretch/>
        </p:blipFill>
        <p:spPr>
          <a:xfrm>
            <a:off x="6930422" y="2526124"/>
            <a:ext cx="2605464" cy="27122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066363-D38E-4DAC-DF2A-C4022A1CD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06354"/>
            <a:ext cx="6072142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B1CB22-C4EE-5D8F-81A2-6F25075D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06170"/>
            <a:ext cx="5571321" cy="5566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Home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Bedroom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61DD47-DE30-EBE3-C65F-20B671A2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457" y="2539719"/>
            <a:ext cx="2790371" cy="27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C3742-F396-E7B7-8984-952970C6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29" y="3194019"/>
            <a:ext cx="2590800" cy="259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5952BC-70D6-A652-CE1E-FD4D4693B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814" y="3223716"/>
            <a:ext cx="1650657" cy="16492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C25084-D7D1-7102-E434-FC6094C04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15996"/>
            <a:ext cx="5461471" cy="54564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ome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49486" y="795135"/>
            <a:ext cx="59220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Living room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A3EC96-19EF-6DD7-8B0C-985C5A537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322" y="2534073"/>
            <a:ext cx="2711827" cy="27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Home</a:t>
            </a: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913CC-AE77-9223-8AF6-4FFD6C45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9" y="2534073"/>
            <a:ext cx="2699657" cy="2699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2EE53-DC42-A38D-1FF4-E6E9FF30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755" y="2391228"/>
            <a:ext cx="2558143" cy="2558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5EE24-1E60-87D3-51A3-4F6865CC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99" y="2391228"/>
            <a:ext cx="2558143" cy="2558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58DAA-EBEA-2609-ACFB-BE5B6BBD2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" y="2018745"/>
            <a:ext cx="5748292" cy="5753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1463" y="795135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Bathroom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9992AE-982D-CFAA-BD76-D21B28D95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5" y="1632287"/>
            <a:ext cx="6681795" cy="6687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10513" y="795135"/>
            <a:ext cx="38610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Kitchen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267757-E7F1-2923-778C-D625EDB5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86" y="2534073"/>
            <a:ext cx="2873828" cy="2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59200" y="795135"/>
            <a:ext cx="62123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Dining room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9A27A-9EC2-D896-4C97-17CEF6FB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2534073"/>
            <a:ext cx="2877457" cy="2877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60E73-01C9-2DC8-5F71-7AABC10D3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07572"/>
            <a:ext cx="5370286" cy="53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750046-648F-BE5A-3F35-26CDDA3C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37155"/>
            <a:ext cx="6241143" cy="6235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4399" y="795135"/>
            <a:ext cx="39771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Balcony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E7EDB-C084-B750-CEEE-17464639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70" y="2534073"/>
            <a:ext cx="2746829" cy="27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76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51</cp:revision>
  <dcterms:created xsi:type="dcterms:W3CDTF">2025-02-22T17:47:33Z</dcterms:created>
  <dcterms:modified xsi:type="dcterms:W3CDTF">2025-02-23T18:30:02Z</dcterms:modified>
</cp:coreProperties>
</file>